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8">
          <p15:clr>
            <a:srgbClr val="A4A3A4"/>
          </p15:clr>
        </p15:guide>
        <p15:guide id="2" pos="19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8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024F469-2341-458B-9933-224FCF090E1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49300"/>
            <a:ext cx="4929188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283FF32-26F5-467D-949F-4ADA4855D3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7975" cy="4438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957D8B8-16FE-4F42-A6F2-76748F614E4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CD9716D-26D4-4A10-8FA0-605AF475423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1588" y="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FBD0220-D345-46F1-BDDA-CCDE95B5355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37260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5277519-2F84-49D1-A817-08974D921D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7260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fld id="{C63B2F10-A523-448C-A612-36C4F7380E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3A6EF9FD-940C-49A6-9F47-8276062195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407174-0101-4388-8F0B-C24389AF7D13}" type="slidenum">
              <a:rPr lang="en-US" altLang="ja-JP" sz="1300" smtClean="0"/>
              <a:pPr>
                <a:spcBef>
                  <a:spcPct val="0"/>
                </a:spcBef>
              </a:pPr>
              <a:t>1</a:t>
            </a:fld>
            <a:endParaRPr lang="en-US" altLang="ja-JP" sz="13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67E578D-78E1-463F-A4AE-8E167FB46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9300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BDE50E4-50B5-4DBC-87A8-2198B6D52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74" tIns="41587" rIns="83174" bIns="41587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FEA68B5-D732-4B6B-BBEE-36275D9157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BBE9F30-9142-4F4E-82CA-6902160CF13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00DD-DCEF-450D-B402-78A721A7A7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13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089D647-49A7-489A-9D28-CF16A5EDE5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A20675E-043B-4551-ACC1-987A9560427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16AA-5A48-423C-835F-681625A05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11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5813" cy="57864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64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613A203-7598-4DA6-BF62-E7DD22E570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F610B5A-8E9A-48E4-9891-5A2CA61F53A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2649-2047-4393-9229-C296B07C04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762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90E9AAE-8D8F-463B-9324-6E5D52B2F3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EE6E927-C1AB-4531-8DE0-FE1ACBF6D68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C79E-DA0D-493D-966A-BA94A64793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577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0819D59-45DC-4399-B98F-73F0AE2204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8666376-7162-4F2F-8AFF-52C4CF7F5D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080B-1D4E-445A-BEC3-CC9A43E2B0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04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496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7438" cy="34496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B45C03F-41CA-409D-B246-7A05C936A1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07772DF-9117-4D6D-AF3D-71E0E7003A8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F360-5F3F-453D-8BD4-BF73F44F6C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6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B73C77D-C506-4BC4-A245-22BBD3D2C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96B79B7-0C3D-4644-9517-1860E22378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827B-BD7B-4A82-9A3F-1F44A12264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623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6BE2879-58E0-4C7D-91E5-6938598AF6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BE63DAC-27E9-4E99-AF60-1F298E1F1F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A768-BD1F-4557-8FD9-FDE187397C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512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EAB3F8A-B67F-4E26-80F1-9515EA6A35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50C1434-A2C2-4E07-B790-83843D42C6D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6B14C-0631-4825-AC5B-152C79288F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941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27E2272-84F5-42EA-8AC3-37CC3C15F2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E19A951-E447-49EE-A00A-47BD249BE3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95FD-A142-4B14-9D58-AED575F663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144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3C909A-DCA3-43EE-A8FD-347AF019C5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05C4669-FF52-41E4-9CED-2500C0CE8B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735E-825A-4DB9-B7D0-54C98AC9E0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47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>
            <a:extLst>
              <a:ext uri="{FF2B5EF4-FFF2-40B4-BE49-F238E27FC236}">
                <a16:creationId xmlns:a16="http://schemas.microsoft.com/office/drawing/2014/main" id="{23AAFB3A-B2F4-4E1F-B36B-EB417E1D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96325" cy="2468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4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grpSp>
        <p:nvGrpSpPr>
          <p:cNvPr id="1027" name="Group 2">
            <a:extLst>
              <a:ext uri="{FF2B5EF4-FFF2-40B4-BE49-F238E27FC236}">
                <a16:creationId xmlns:a16="http://schemas.microsoft.com/office/drawing/2014/main" id="{91767072-C157-4BAF-A939-2BBFEEF19901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1679575"/>
            <a:ext cx="8721725" cy="1328738"/>
            <a:chOff x="133" y="1058"/>
            <a:chExt cx="5494" cy="837"/>
          </a:xfrm>
        </p:grpSpPr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73151089-7890-48B0-9AA8-4BA441EFD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149"/>
              <a:ext cx="1811" cy="449"/>
            </a:xfrm>
            <a:custGeom>
              <a:avLst/>
              <a:gdLst>
                <a:gd name="T0" fmla="*/ 32 w 2706"/>
                <a:gd name="T1" fmla="*/ 0 h 640"/>
                <a:gd name="T2" fmla="*/ 32 w 2706"/>
                <a:gd name="T3" fmla="*/ 0 h 640"/>
                <a:gd name="T4" fmla="*/ 31 w 2706"/>
                <a:gd name="T5" fmla="*/ 1 h 640"/>
                <a:gd name="T6" fmla="*/ 30 w 2706"/>
                <a:gd name="T7" fmla="*/ 1 h 640"/>
                <a:gd name="T8" fmla="*/ 28 w 2706"/>
                <a:gd name="T9" fmla="*/ 1 h 640"/>
                <a:gd name="T10" fmla="*/ 27 w 2706"/>
                <a:gd name="T11" fmla="*/ 2 h 640"/>
                <a:gd name="T12" fmla="*/ 25 w 2706"/>
                <a:gd name="T13" fmla="*/ 2 h 640"/>
                <a:gd name="T14" fmla="*/ 24 w 2706"/>
                <a:gd name="T15" fmla="*/ 3 h 640"/>
                <a:gd name="T16" fmla="*/ 22 w 2706"/>
                <a:gd name="T17" fmla="*/ 4 h 640"/>
                <a:gd name="T18" fmla="*/ 21 w 2706"/>
                <a:gd name="T19" fmla="*/ 4 h 640"/>
                <a:gd name="T20" fmla="*/ 21 w 2706"/>
                <a:gd name="T21" fmla="*/ 4 h 640"/>
                <a:gd name="T22" fmla="*/ 17 w 2706"/>
                <a:gd name="T23" fmla="*/ 6 h 640"/>
                <a:gd name="T24" fmla="*/ 15 w 2706"/>
                <a:gd name="T25" fmla="*/ 6 h 640"/>
                <a:gd name="T26" fmla="*/ 12 w 2706"/>
                <a:gd name="T27" fmla="*/ 7 h 640"/>
                <a:gd name="T28" fmla="*/ 9 w 2706"/>
                <a:gd name="T29" fmla="*/ 8 h 640"/>
                <a:gd name="T30" fmla="*/ 7 w 2706"/>
                <a:gd name="T31" fmla="*/ 9 h 640"/>
                <a:gd name="T32" fmla="*/ 5 w 2706"/>
                <a:gd name="T33" fmla="*/ 10 h 640"/>
                <a:gd name="T34" fmla="*/ 2 w 2706"/>
                <a:gd name="T35" fmla="*/ 10 h 640"/>
                <a:gd name="T36" fmla="*/ 0 w 2706"/>
                <a:gd name="T37" fmla="*/ 11 h 640"/>
                <a:gd name="T38" fmla="*/ 0 w 2706"/>
                <a:gd name="T39" fmla="*/ 11 h 640"/>
                <a:gd name="T40" fmla="*/ 1 w 2706"/>
                <a:gd name="T41" fmla="*/ 11 h 640"/>
                <a:gd name="T42" fmla="*/ 3 w 2706"/>
                <a:gd name="T43" fmla="*/ 12 h 640"/>
                <a:gd name="T44" fmla="*/ 5 w 2706"/>
                <a:gd name="T45" fmla="*/ 12 h 640"/>
                <a:gd name="T46" fmla="*/ 6 w 2706"/>
                <a:gd name="T47" fmla="*/ 13 h 640"/>
                <a:gd name="T48" fmla="*/ 7 w 2706"/>
                <a:gd name="T49" fmla="*/ 13 h 640"/>
                <a:gd name="T50" fmla="*/ 9 w 2706"/>
                <a:gd name="T51" fmla="*/ 13 h 640"/>
                <a:gd name="T52" fmla="*/ 10 w 2706"/>
                <a:gd name="T53" fmla="*/ 13 h 640"/>
                <a:gd name="T54" fmla="*/ 11 w 2706"/>
                <a:gd name="T55" fmla="*/ 13 h 640"/>
                <a:gd name="T56" fmla="*/ 12 w 2706"/>
                <a:gd name="T57" fmla="*/ 13 h 640"/>
                <a:gd name="T58" fmla="*/ 14 w 2706"/>
                <a:gd name="T59" fmla="*/ 13 h 640"/>
                <a:gd name="T60" fmla="*/ 15 w 2706"/>
                <a:gd name="T61" fmla="*/ 13 h 640"/>
                <a:gd name="T62" fmla="*/ 15 w 2706"/>
                <a:gd name="T63" fmla="*/ 13 h 640"/>
                <a:gd name="T64" fmla="*/ 17 w 2706"/>
                <a:gd name="T65" fmla="*/ 13 h 640"/>
                <a:gd name="T66" fmla="*/ 18 w 2706"/>
                <a:gd name="T67" fmla="*/ 13 h 640"/>
                <a:gd name="T68" fmla="*/ 19 w 2706"/>
                <a:gd name="T69" fmla="*/ 13 h 640"/>
                <a:gd name="T70" fmla="*/ 20 w 2706"/>
                <a:gd name="T71" fmla="*/ 13 h 640"/>
                <a:gd name="T72" fmla="*/ 21 w 2706"/>
                <a:gd name="T73" fmla="*/ 13 h 640"/>
                <a:gd name="T74" fmla="*/ 22 w 2706"/>
                <a:gd name="T75" fmla="*/ 13 h 640"/>
                <a:gd name="T76" fmla="*/ 23 w 2706"/>
                <a:gd name="T77" fmla="*/ 13 h 640"/>
                <a:gd name="T78" fmla="*/ 23 w 2706"/>
                <a:gd name="T79" fmla="*/ 12 h 640"/>
                <a:gd name="T80" fmla="*/ 25 w 2706"/>
                <a:gd name="T81" fmla="*/ 12 h 640"/>
                <a:gd name="T82" fmla="*/ 25 w 2706"/>
                <a:gd name="T83" fmla="*/ 12 h 640"/>
                <a:gd name="T84" fmla="*/ 26 w 2706"/>
                <a:gd name="T85" fmla="*/ 11 h 640"/>
                <a:gd name="T86" fmla="*/ 27 w 2706"/>
                <a:gd name="T87" fmla="*/ 11 h 640"/>
                <a:gd name="T88" fmla="*/ 27 w 2706"/>
                <a:gd name="T89" fmla="*/ 11 h 640"/>
                <a:gd name="T90" fmla="*/ 29 w 2706"/>
                <a:gd name="T91" fmla="*/ 10 h 640"/>
                <a:gd name="T92" fmla="*/ 29 w 2706"/>
                <a:gd name="T93" fmla="*/ 10 h 640"/>
                <a:gd name="T94" fmla="*/ 30 w 2706"/>
                <a:gd name="T95" fmla="*/ 9 h 640"/>
                <a:gd name="T96" fmla="*/ 31 w 2706"/>
                <a:gd name="T97" fmla="*/ 9 h 640"/>
                <a:gd name="T98" fmla="*/ 33 w 2706"/>
                <a:gd name="T99" fmla="*/ 8 h 640"/>
                <a:gd name="T100" fmla="*/ 33 w 2706"/>
                <a:gd name="T101" fmla="*/ 8 h 640"/>
                <a:gd name="T102" fmla="*/ 33 w 2706"/>
                <a:gd name="T103" fmla="*/ 8 h 640"/>
                <a:gd name="T104" fmla="*/ 33 w 2706"/>
                <a:gd name="T105" fmla="*/ 8 h 640"/>
                <a:gd name="T106" fmla="*/ 33 w 2706"/>
                <a:gd name="T107" fmla="*/ 0 h 640"/>
                <a:gd name="T108" fmla="*/ 33 w 2706"/>
                <a:gd name="T109" fmla="*/ 0 h 640"/>
                <a:gd name="T110" fmla="*/ 32 w 2706"/>
                <a:gd name="T111" fmla="*/ 0 h 640"/>
                <a:gd name="T112" fmla="*/ 32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19803BCA-A3D8-4C38-972F-8DC0FA5AE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069"/>
              <a:ext cx="3491" cy="534"/>
            </a:xfrm>
            <a:custGeom>
              <a:avLst/>
              <a:gdLst>
                <a:gd name="T0" fmla="*/ 63 w 5216"/>
                <a:gd name="T1" fmla="*/ 14 h 762"/>
                <a:gd name="T2" fmla="*/ 60 w 5216"/>
                <a:gd name="T3" fmla="*/ 14 h 762"/>
                <a:gd name="T4" fmla="*/ 54 w 5216"/>
                <a:gd name="T5" fmla="*/ 13 h 762"/>
                <a:gd name="T6" fmla="*/ 48 w 5216"/>
                <a:gd name="T7" fmla="*/ 10 h 762"/>
                <a:gd name="T8" fmla="*/ 39 w 5216"/>
                <a:gd name="T9" fmla="*/ 8 h 762"/>
                <a:gd name="T10" fmla="*/ 35 w 5216"/>
                <a:gd name="T11" fmla="*/ 6 h 762"/>
                <a:gd name="T12" fmla="*/ 32 w 5216"/>
                <a:gd name="T13" fmla="*/ 5 h 762"/>
                <a:gd name="T14" fmla="*/ 29 w 5216"/>
                <a:gd name="T15" fmla="*/ 4 h 762"/>
                <a:gd name="T16" fmla="*/ 26 w 5216"/>
                <a:gd name="T17" fmla="*/ 3 h 762"/>
                <a:gd name="T18" fmla="*/ 23 w 5216"/>
                <a:gd name="T19" fmla="*/ 2 h 762"/>
                <a:gd name="T20" fmla="*/ 21 w 5216"/>
                <a:gd name="T21" fmla="*/ 1 h 762"/>
                <a:gd name="T22" fmla="*/ 16 w 5216"/>
                <a:gd name="T23" fmla="*/ 1 h 762"/>
                <a:gd name="T24" fmla="*/ 11 w 5216"/>
                <a:gd name="T25" fmla="*/ 1 h 762"/>
                <a:gd name="T26" fmla="*/ 7 w 5216"/>
                <a:gd name="T27" fmla="*/ 0 h 762"/>
                <a:gd name="T28" fmla="*/ 4 w 5216"/>
                <a:gd name="T29" fmla="*/ 1 h 762"/>
                <a:gd name="T30" fmla="*/ 1 w 5216"/>
                <a:gd name="T31" fmla="*/ 1 h 762"/>
                <a:gd name="T32" fmla="*/ 0 w 5216"/>
                <a:gd name="T33" fmla="*/ 1 h 762"/>
                <a:gd name="T34" fmla="*/ 4 w 5216"/>
                <a:gd name="T35" fmla="*/ 2 h 762"/>
                <a:gd name="T36" fmla="*/ 7 w 5216"/>
                <a:gd name="T37" fmla="*/ 3 h 762"/>
                <a:gd name="T38" fmla="*/ 12 w 5216"/>
                <a:gd name="T39" fmla="*/ 4 h 762"/>
                <a:gd name="T40" fmla="*/ 17 w 5216"/>
                <a:gd name="T41" fmla="*/ 6 h 762"/>
                <a:gd name="T42" fmla="*/ 21 w 5216"/>
                <a:gd name="T43" fmla="*/ 8 h 762"/>
                <a:gd name="T44" fmla="*/ 29 w 5216"/>
                <a:gd name="T45" fmla="*/ 11 h 762"/>
                <a:gd name="T46" fmla="*/ 33 w 5216"/>
                <a:gd name="T47" fmla="*/ 12 h 762"/>
                <a:gd name="T48" fmla="*/ 36 w 5216"/>
                <a:gd name="T49" fmla="*/ 13 h 762"/>
                <a:gd name="T50" fmla="*/ 39 w 5216"/>
                <a:gd name="T51" fmla="*/ 13 h 762"/>
                <a:gd name="T52" fmla="*/ 42 w 5216"/>
                <a:gd name="T53" fmla="*/ 14 h 762"/>
                <a:gd name="T54" fmla="*/ 46 w 5216"/>
                <a:gd name="T55" fmla="*/ 14 h 762"/>
                <a:gd name="T56" fmla="*/ 48 w 5216"/>
                <a:gd name="T57" fmla="*/ 15 h 762"/>
                <a:gd name="T58" fmla="*/ 51 w 5216"/>
                <a:gd name="T59" fmla="*/ 15 h 762"/>
                <a:gd name="T60" fmla="*/ 53 w 5216"/>
                <a:gd name="T61" fmla="*/ 15 h 762"/>
                <a:gd name="T62" fmla="*/ 55 w 5216"/>
                <a:gd name="T63" fmla="*/ 15 h 762"/>
                <a:gd name="T64" fmla="*/ 58 w 5216"/>
                <a:gd name="T65" fmla="*/ 15 h 762"/>
                <a:gd name="T66" fmla="*/ 60 w 5216"/>
                <a:gd name="T67" fmla="*/ 15 h 762"/>
                <a:gd name="T68" fmla="*/ 62 w 5216"/>
                <a:gd name="T69" fmla="*/ 15 h 762"/>
                <a:gd name="T70" fmla="*/ 63 w 5216"/>
                <a:gd name="T71" fmla="*/ 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05624DF4-C65F-4DE5-8D2B-79F7F947C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076"/>
              <a:ext cx="3443" cy="487"/>
            </a:xfrm>
            <a:custGeom>
              <a:avLst/>
              <a:gdLst>
                <a:gd name="T0" fmla="*/ 0 w 5144"/>
                <a:gd name="T1" fmla="*/ 1 h 694"/>
                <a:gd name="T2" fmla="*/ 0 w 5144"/>
                <a:gd name="T3" fmla="*/ 1 h 694"/>
                <a:gd name="T4" fmla="*/ 1 w 5144"/>
                <a:gd name="T5" fmla="*/ 1 h 694"/>
                <a:gd name="T6" fmla="*/ 1 w 5144"/>
                <a:gd name="T7" fmla="*/ 1 h 694"/>
                <a:gd name="T8" fmla="*/ 2 w 5144"/>
                <a:gd name="T9" fmla="*/ 1 h 694"/>
                <a:gd name="T10" fmla="*/ 3 w 5144"/>
                <a:gd name="T11" fmla="*/ 1 h 694"/>
                <a:gd name="T12" fmla="*/ 3 w 5144"/>
                <a:gd name="T13" fmla="*/ 1 h 694"/>
                <a:gd name="T14" fmla="*/ 5 w 5144"/>
                <a:gd name="T15" fmla="*/ 1 h 694"/>
                <a:gd name="T16" fmla="*/ 5 w 5144"/>
                <a:gd name="T17" fmla="*/ 1 h 694"/>
                <a:gd name="T18" fmla="*/ 7 w 5144"/>
                <a:gd name="T19" fmla="*/ 1 h 694"/>
                <a:gd name="T20" fmla="*/ 8 w 5144"/>
                <a:gd name="T21" fmla="*/ 1 h 694"/>
                <a:gd name="T22" fmla="*/ 9 w 5144"/>
                <a:gd name="T23" fmla="*/ 1 h 694"/>
                <a:gd name="T24" fmla="*/ 11 w 5144"/>
                <a:gd name="T25" fmla="*/ 0 h 694"/>
                <a:gd name="T26" fmla="*/ 13 w 5144"/>
                <a:gd name="T27" fmla="*/ 1 h 694"/>
                <a:gd name="T28" fmla="*/ 15 w 5144"/>
                <a:gd name="T29" fmla="*/ 1 h 694"/>
                <a:gd name="T30" fmla="*/ 17 w 5144"/>
                <a:gd name="T31" fmla="*/ 1 h 694"/>
                <a:gd name="T32" fmla="*/ 18 w 5144"/>
                <a:gd name="T33" fmla="*/ 1 h 694"/>
                <a:gd name="T34" fmla="*/ 21 w 5144"/>
                <a:gd name="T35" fmla="*/ 1 h 694"/>
                <a:gd name="T36" fmla="*/ 23 w 5144"/>
                <a:gd name="T37" fmla="*/ 1 h 694"/>
                <a:gd name="T38" fmla="*/ 26 w 5144"/>
                <a:gd name="T39" fmla="*/ 1 h 694"/>
                <a:gd name="T40" fmla="*/ 28 w 5144"/>
                <a:gd name="T41" fmla="*/ 2 h 694"/>
                <a:gd name="T42" fmla="*/ 31 w 5144"/>
                <a:gd name="T43" fmla="*/ 3 h 694"/>
                <a:gd name="T44" fmla="*/ 34 w 5144"/>
                <a:gd name="T45" fmla="*/ 4 h 694"/>
                <a:gd name="T46" fmla="*/ 37 w 5144"/>
                <a:gd name="T47" fmla="*/ 4 h 694"/>
                <a:gd name="T48" fmla="*/ 40 w 5144"/>
                <a:gd name="T49" fmla="*/ 6 h 694"/>
                <a:gd name="T50" fmla="*/ 44 w 5144"/>
                <a:gd name="T51" fmla="*/ 6 h 694"/>
                <a:gd name="T52" fmla="*/ 47 w 5144"/>
                <a:gd name="T53" fmla="*/ 8 h 694"/>
                <a:gd name="T54" fmla="*/ 50 w 5144"/>
                <a:gd name="T55" fmla="*/ 9 h 694"/>
                <a:gd name="T56" fmla="*/ 54 w 5144"/>
                <a:gd name="T57" fmla="*/ 11 h 694"/>
                <a:gd name="T58" fmla="*/ 58 w 5144"/>
                <a:gd name="T59" fmla="*/ 13 h 694"/>
                <a:gd name="T60" fmla="*/ 62 w 5144"/>
                <a:gd name="T61" fmla="*/ 1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F8868069-CAAC-47F4-87A9-2EFBC60E6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068"/>
              <a:ext cx="2083" cy="409"/>
            </a:xfrm>
            <a:custGeom>
              <a:avLst/>
              <a:gdLst>
                <a:gd name="T0" fmla="*/ 0 w 3112"/>
                <a:gd name="T1" fmla="*/ 12 h 584"/>
                <a:gd name="T2" fmla="*/ 0 w 3112"/>
                <a:gd name="T3" fmla="*/ 12 h 584"/>
                <a:gd name="T4" fmla="*/ 1 w 3112"/>
                <a:gd name="T5" fmla="*/ 11 h 584"/>
                <a:gd name="T6" fmla="*/ 4 w 3112"/>
                <a:gd name="T7" fmla="*/ 10 h 584"/>
                <a:gd name="T8" fmla="*/ 6 w 3112"/>
                <a:gd name="T9" fmla="*/ 9 h 584"/>
                <a:gd name="T10" fmla="*/ 9 w 3112"/>
                <a:gd name="T11" fmla="*/ 8 h 584"/>
                <a:gd name="T12" fmla="*/ 11 w 3112"/>
                <a:gd name="T13" fmla="*/ 7 h 584"/>
                <a:gd name="T14" fmla="*/ 14 w 3112"/>
                <a:gd name="T15" fmla="*/ 6 h 584"/>
                <a:gd name="T16" fmla="*/ 17 w 3112"/>
                <a:gd name="T17" fmla="*/ 6 h 584"/>
                <a:gd name="T18" fmla="*/ 20 w 3112"/>
                <a:gd name="T19" fmla="*/ 4 h 584"/>
                <a:gd name="T20" fmla="*/ 23 w 3112"/>
                <a:gd name="T21" fmla="*/ 3 h 584"/>
                <a:gd name="T22" fmla="*/ 26 w 3112"/>
                <a:gd name="T23" fmla="*/ 2 h 584"/>
                <a:gd name="T24" fmla="*/ 27 w 3112"/>
                <a:gd name="T25" fmla="*/ 2 h 584"/>
                <a:gd name="T26" fmla="*/ 29 w 3112"/>
                <a:gd name="T27" fmla="*/ 1 h 584"/>
                <a:gd name="T28" fmla="*/ 31 w 3112"/>
                <a:gd name="T29" fmla="*/ 1 h 584"/>
                <a:gd name="T30" fmla="*/ 32 w 3112"/>
                <a:gd name="T31" fmla="*/ 1 h 584"/>
                <a:gd name="T32" fmla="*/ 33 w 3112"/>
                <a:gd name="T33" fmla="*/ 1 h 584"/>
                <a:gd name="T34" fmla="*/ 35 w 3112"/>
                <a:gd name="T35" fmla="*/ 1 h 584"/>
                <a:gd name="T36" fmla="*/ 36 w 3112"/>
                <a:gd name="T37" fmla="*/ 1 h 584"/>
                <a:gd name="T38" fmla="*/ 3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7" name="Freeform 7">
              <a:extLst>
                <a:ext uri="{FF2B5EF4-FFF2-40B4-BE49-F238E27FC236}">
                  <a16:creationId xmlns:a16="http://schemas.microsoft.com/office/drawing/2014/main" id="{18082C5E-0F09-42E6-9EF1-72A723B16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" y="1058"/>
              <a:ext cx="5494" cy="837"/>
            </a:xfrm>
            <a:custGeom>
              <a:avLst/>
              <a:gdLst>
                <a:gd name="T0" fmla="*/ 101 w 8196"/>
                <a:gd name="T1" fmla="*/ 11 h 1192"/>
                <a:gd name="T2" fmla="*/ 99 w 8196"/>
                <a:gd name="T3" fmla="*/ 12 h 1192"/>
                <a:gd name="T4" fmla="*/ 97 w 8196"/>
                <a:gd name="T5" fmla="*/ 13 h 1192"/>
                <a:gd name="T6" fmla="*/ 95 w 8196"/>
                <a:gd name="T7" fmla="*/ 13 h 1192"/>
                <a:gd name="T8" fmla="*/ 92 w 8196"/>
                <a:gd name="T9" fmla="*/ 14 h 1192"/>
                <a:gd name="T10" fmla="*/ 90 w 8196"/>
                <a:gd name="T11" fmla="*/ 15 h 1192"/>
                <a:gd name="T12" fmla="*/ 87 w 8196"/>
                <a:gd name="T13" fmla="*/ 15 h 1192"/>
                <a:gd name="T14" fmla="*/ 84 w 8196"/>
                <a:gd name="T15" fmla="*/ 15 h 1192"/>
                <a:gd name="T16" fmla="*/ 81 w 8196"/>
                <a:gd name="T17" fmla="*/ 15 h 1192"/>
                <a:gd name="T18" fmla="*/ 78 w 8196"/>
                <a:gd name="T19" fmla="*/ 15 h 1192"/>
                <a:gd name="T20" fmla="*/ 74 w 8196"/>
                <a:gd name="T21" fmla="*/ 15 h 1192"/>
                <a:gd name="T22" fmla="*/ 70 w 8196"/>
                <a:gd name="T23" fmla="*/ 14 h 1192"/>
                <a:gd name="T24" fmla="*/ 66 w 8196"/>
                <a:gd name="T25" fmla="*/ 13 h 1192"/>
                <a:gd name="T26" fmla="*/ 61 w 8196"/>
                <a:gd name="T27" fmla="*/ 12 h 1192"/>
                <a:gd name="T28" fmla="*/ 56 w 8196"/>
                <a:gd name="T29" fmla="*/ 10 h 1192"/>
                <a:gd name="T30" fmla="*/ 51 w 8196"/>
                <a:gd name="T31" fmla="*/ 8 h 1192"/>
                <a:gd name="T32" fmla="*/ 44 w 8196"/>
                <a:gd name="T33" fmla="*/ 6 h 1192"/>
                <a:gd name="T34" fmla="*/ 42 w 8196"/>
                <a:gd name="T35" fmla="*/ 5 h 1192"/>
                <a:gd name="T36" fmla="*/ 36 w 8196"/>
                <a:gd name="T37" fmla="*/ 3 h 1192"/>
                <a:gd name="T38" fmla="*/ 31 w 8196"/>
                <a:gd name="T39" fmla="*/ 2 h 1192"/>
                <a:gd name="T40" fmla="*/ 26 w 8196"/>
                <a:gd name="T41" fmla="*/ 1 h 1192"/>
                <a:gd name="T42" fmla="*/ 22 w 8196"/>
                <a:gd name="T43" fmla="*/ 1 h 1192"/>
                <a:gd name="T44" fmla="*/ 18 w 8196"/>
                <a:gd name="T45" fmla="*/ 0 h 1192"/>
                <a:gd name="T46" fmla="*/ 14 w 8196"/>
                <a:gd name="T47" fmla="*/ 1 h 1192"/>
                <a:gd name="T48" fmla="*/ 11 w 8196"/>
                <a:gd name="T49" fmla="*/ 1 h 1192"/>
                <a:gd name="T50" fmla="*/ 9 w 8196"/>
                <a:gd name="T51" fmla="*/ 1 h 1192"/>
                <a:gd name="T52" fmla="*/ 6 w 8196"/>
                <a:gd name="T53" fmla="*/ 1 h 1192"/>
                <a:gd name="T54" fmla="*/ 5 w 8196"/>
                <a:gd name="T55" fmla="*/ 2 h 1192"/>
                <a:gd name="T56" fmla="*/ 3 w 8196"/>
                <a:gd name="T57" fmla="*/ 3 h 1192"/>
                <a:gd name="T58" fmla="*/ 2 w 8196"/>
                <a:gd name="T59" fmla="*/ 4 h 1192"/>
                <a:gd name="T60" fmla="*/ 1 w 8196"/>
                <a:gd name="T61" fmla="*/ 4 h 1192"/>
                <a:gd name="T62" fmla="*/ 0 w 8196"/>
                <a:gd name="T63" fmla="*/ 5 h 1192"/>
                <a:gd name="T64" fmla="*/ 101 w 8196"/>
                <a:gd name="T65" fmla="*/ 24 h 1192"/>
                <a:gd name="T66" fmla="*/ 101 w 8196"/>
                <a:gd name="T67" fmla="*/ 24 h 1192"/>
                <a:gd name="T68" fmla="*/ 101 w 8196"/>
                <a:gd name="T69" fmla="*/ 11 h 1192"/>
                <a:gd name="T70" fmla="*/ 101 w 8196"/>
                <a:gd name="T71" fmla="*/ 11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8" name="Rectangle 8">
            <a:extLst>
              <a:ext uri="{FF2B5EF4-FFF2-40B4-BE49-F238E27FC236}">
                <a16:creationId xmlns:a16="http://schemas.microsoft.com/office/drawing/2014/main" id="{AB12FA6C-E254-4866-A412-3824725A4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7275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</a:p>
          <a:p>
            <a:pPr lvl="0"/>
            <a:r>
              <a:rPr lang="en-GB" altLang="ja-JP"/>
              <a:t>9</a:t>
            </a:r>
            <a:r>
              <a:rPr lang="ja-JP" altLang="en-GB"/>
              <a:t>レベル目のアウトラインマスター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8E829EB7-ABC0-4730-89BB-A7083255E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8138"/>
            <a:ext cx="822801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タイトルテキストの書式を編集するにはクリックします。マスター タイトルの書式設定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0E60536A-ED1E-4B91-82B6-6C77B4E9197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4600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+mn-lt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1031" name="Text Box 11">
            <a:extLst>
              <a:ext uri="{FF2B5EF4-FFF2-40B4-BE49-F238E27FC236}">
                <a16:creationId xmlns:a16="http://schemas.microsoft.com/office/drawing/2014/main" id="{3263AA06-5667-49B4-B392-BFC06A54A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14004D43-CABD-418F-8152-396C15A2B3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6046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fld id="{99D1E2FB-2CE6-4141-9D8B-A0527CC0C7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3">
            <a:extLst>
              <a:ext uri="{FF2B5EF4-FFF2-40B4-BE49-F238E27FC236}">
                <a16:creationId xmlns:a16="http://schemas.microsoft.com/office/drawing/2014/main" id="{A82D9C86-FDCD-40DC-B945-F5EDC7FB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355850"/>
            <a:ext cx="288607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図 7">
            <a:extLst>
              <a:ext uri="{FF2B5EF4-FFF2-40B4-BE49-F238E27FC236}">
                <a16:creationId xmlns:a16="http://schemas.microsoft.com/office/drawing/2014/main" id="{A37A8BCE-54E9-4B00-8958-1197B782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662363"/>
            <a:ext cx="20288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">
            <a:extLst>
              <a:ext uri="{FF2B5EF4-FFF2-40B4-BE49-F238E27FC236}">
                <a16:creationId xmlns:a16="http://schemas.microsoft.com/office/drawing/2014/main" id="{2D2BE779-D669-46C4-8827-F527E8EDE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560388"/>
            <a:ext cx="81708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</a:t>
            </a:r>
            <a:r>
              <a:rPr lang="ja-JP" altLang="en-US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レディメイド：</a:t>
            </a:r>
            <a:r>
              <a:rPr lang="ja-JP" altLang="en-US" sz="2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ポケッタブルマスクケース</a:t>
            </a:r>
            <a:r>
              <a:rPr lang="ja-JP" altLang="ja-JP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］</a:t>
            </a:r>
          </a:p>
        </p:txBody>
      </p:sp>
      <p:sp>
        <p:nvSpPr>
          <p:cNvPr id="7173" name="Line 2">
            <a:extLst>
              <a:ext uri="{FF2B5EF4-FFF2-40B4-BE49-F238E27FC236}">
                <a16:creationId xmlns:a16="http://schemas.microsoft.com/office/drawing/2014/main" id="{1AA51D13-148A-4E27-B849-B1CA09AEC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021388"/>
            <a:ext cx="8207375" cy="1587"/>
          </a:xfrm>
          <a:prstGeom prst="line">
            <a:avLst/>
          </a:prstGeom>
          <a:noFill/>
          <a:ln w="9360">
            <a:solidFill>
              <a:srgbClr val="31B6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75AB8DED-D81F-4658-A7C7-095FE018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6092825"/>
            <a:ext cx="47164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338-0004</a:t>
            </a:r>
            <a:r>
              <a:rPr lang="ja-JP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埼玉県さいたま市中央区本町西</a:t>
            </a: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4-16-15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048-853-5221</a:t>
            </a:r>
          </a:p>
        </p:txBody>
      </p:sp>
      <p:sp>
        <p:nvSpPr>
          <p:cNvPr id="7175" name="Rectangle 4">
            <a:extLst>
              <a:ext uri="{FF2B5EF4-FFF2-40B4-BE49-F238E27FC236}">
                <a16:creationId xmlns:a16="http://schemas.microsoft.com/office/drawing/2014/main" id="{94F20A12-E559-496E-ACD0-CFCA636B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365625"/>
            <a:ext cx="3522662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ｻｲｽﾞ：</a:t>
            </a:r>
            <a:r>
              <a:rPr lang="en-US" altLang="ja-JP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Ｗ220×</a:t>
            </a:r>
            <a:r>
              <a:rPr lang="ja-JP" altLang="ja-JP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Ｈ</a:t>
            </a:r>
            <a:r>
              <a:rPr lang="en-US" altLang="ja-JP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120</a:t>
            </a:r>
            <a:r>
              <a:rPr lang="ja-JP" altLang="ja-JP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㎜</a:t>
            </a:r>
            <a:r>
              <a:rPr lang="ja-JP" altLang="en-US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つ折り</a:t>
            </a:r>
            <a:r>
              <a:rPr lang="en-US" altLang="ja-JP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W110×H120</a:t>
            </a:r>
            <a:r>
              <a:rPr lang="ja-JP" altLang="en-US" sz="1200" dirty="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㎜）</a:t>
            </a:r>
            <a:endParaRPr lang="en-US" altLang="ja-JP" sz="1200" dirty="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素材：</a:t>
            </a:r>
            <a:r>
              <a:rPr lang="ja-JP" altLang="ja-JP" sz="12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抗菌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（ﾎﾟﾘﾌﾟﾛﾋﾟﾚﾝ）半透明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0.2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㎜厚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印刷：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UV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ｵﾌｾｯﾄ印刷　白＋４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＋抗菌ﾆｽ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梱包：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梱包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納期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ご入金確認後　営業日</a:t>
            </a:r>
            <a: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日で発送</a:t>
            </a:r>
            <a:br>
              <a:rPr lang="en-US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生産地：日本　埼玉県</a:t>
            </a:r>
          </a:p>
        </p:txBody>
      </p:sp>
      <p:pic>
        <p:nvPicPr>
          <p:cNvPr id="7176" name="Picture 6">
            <a:extLst>
              <a:ext uri="{FF2B5EF4-FFF2-40B4-BE49-F238E27FC236}">
                <a16:creationId xmlns:a16="http://schemas.microsoft.com/office/drawing/2014/main" id="{14E53118-2AFA-4AC6-BE48-F8BE4DC3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2886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13">
            <a:extLst>
              <a:ext uri="{FF2B5EF4-FFF2-40B4-BE49-F238E27FC236}">
                <a16:creationId xmlns:a16="http://schemas.microsoft.com/office/drawing/2014/main" id="{3C3E49DE-C9A2-40F4-B88E-CC11D436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22338"/>
            <a:ext cx="3527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図 2">
            <a:extLst>
              <a:ext uri="{FF2B5EF4-FFF2-40B4-BE49-F238E27FC236}">
                <a16:creationId xmlns:a16="http://schemas.microsoft.com/office/drawing/2014/main" id="{465AEBCB-6764-4398-84C9-5367C436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14538"/>
            <a:ext cx="23685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テキスト ボックス 17">
            <a:extLst>
              <a:ext uri="{FF2B5EF4-FFF2-40B4-BE49-F238E27FC236}">
                <a16:creationId xmlns:a16="http://schemas.microsoft.com/office/drawing/2014/main" id="{62C134C0-AC33-4D95-96CF-B003354D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278438"/>
            <a:ext cx="668337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色</a:t>
            </a:r>
            <a:br>
              <a:rPr kumimoji="1" lang="en-US" altLang="ja-JP"/>
            </a:br>
            <a:r>
              <a:rPr kumimoji="1" lang="en-US" altLang="ja-JP"/>
              <a:t>2</a:t>
            </a:r>
            <a:r>
              <a:rPr kumimoji="1" lang="ja-JP" altLang="en-US"/>
              <a:t>種</a:t>
            </a:r>
          </a:p>
        </p:txBody>
      </p:sp>
      <p:sp>
        <p:nvSpPr>
          <p:cNvPr id="7184" name="Rectangle 5">
            <a:extLst>
              <a:ext uri="{FF2B5EF4-FFF2-40B4-BE49-F238E27FC236}">
                <a16:creationId xmlns:a16="http://schemas.microsoft.com/office/drawing/2014/main" id="{6F052471-224E-4DAC-BE83-2A0D855B6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2832100"/>
            <a:ext cx="34464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当社メリット：</a:t>
            </a:r>
            <a:r>
              <a:rPr lang="en-US" altLang="ja-JP" sz="16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SIAA</a:t>
            </a:r>
            <a:r>
              <a:rPr lang="ja-JP" altLang="en-US" sz="16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マーク付</a:t>
            </a:r>
            <a:endParaRPr lang="ja-JP" altLang="ja-JP" sz="16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自社開発「抗菌</a:t>
            </a: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」＋抗菌ニスにより、</a:t>
            </a:r>
            <a:r>
              <a:rPr lang="ja-JP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外側も内側もどっちも抗菌</a:t>
            </a: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OPP</a:t>
            </a:r>
            <a:r>
              <a:rPr lang="ja-JP" altLang="en-US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袋入や名入のｵﾌﾟｼｮﾝも対応可</a:t>
            </a:r>
            <a:endParaRPr lang="en-US" altLang="ja-JP" sz="160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85" name="Rectangle 7">
            <a:extLst>
              <a:ext uri="{FF2B5EF4-FFF2-40B4-BE49-F238E27FC236}">
                <a16:creationId xmlns:a16="http://schemas.microsoft.com/office/drawing/2014/main" id="{B7D113D8-9353-4DAF-8ED7-A59B5233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1276350"/>
            <a:ext cx="4730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商品特徴：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 b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すぐ欲しいに対応</a:t>
            </a:r>
            <a:r>
              <a:rPr lang="en-US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（印刷済　在庫商品設定）</a:t>
            </a:r>
            <a:endParaRPr lang="ja-JP" altLang="ja-JP" sz="160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バッグやポーチに入れやすい</a:t>
            </a:r>
            <a:r>
              <a:rPr lang="en-US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つ折りタイプ</a:t>
            </a:r>
            <a:endParaRPr lang="en-US" altLang="ja-JP" sz="160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全国一律送料込み価格</a:t>
            </a: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（離島除く）</a:t>
            </a:r>
            <a:endParaRPr lang="ja-JP" altLang="ja-JP" sz="120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186" name="Picture 11">
            <a:extLst>
              <a:ext uri="{FF2B5EF4-FFF2-40B4-BE49-F238E27FC236}">
                <a16:creationId xmlns:a16="http://schemas.microsoft.com/office/drawing/2014/main" id="{6C1E0503-C018-4E3A-B2CE-6C3026DFE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65400"/>
            <a:ext cx="16922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12">
            <a:extLst>
              <a:ext uri="{FF2B5EF4-FFF2-40B4-BE49-F238E27FC236}">
                <a16:creationId xmlns:a16="http://schemas.microsoft.com/office/drawing/2014/main" id="{81F95C1F-6ACD-4052-9AC7-03FADCA3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5053013"/>
            <a:ext cx="16478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10">
            <a:extLst>
              <a:ext uri="{FF2B5EF4-FFF2-40B4-BE49-F238E27FC236}">
                <a16:creationId xmlns:a16="http://schemas.microsoft.com/office/drawing/2014/main" id="{C25DC4DB-BFE8-4B3F-B643-B8938D09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014538"/>
            <a:ext cx="1171575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FF4AF0-07BE-4B9C-962B-00C730CC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92" y="5010348"/>
            <a:ext cx="1143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6">
            <a:extLst>
              <a:ext uri="{FF2B5EF4-FFF2-40B4-BE49-F238E27FC236}">
                <a16:creationId xmlns:a16="http://schemas.microsoft.com/office/drawing/2014/main" id="{BDCA073F-21ED-498F-A042-59A8D17BC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598" y="5935663"/>
            <a:ext cx="100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kumimoji="1" lang="ja-JP" altLang="en-US" sz="1200" dirty="0"/>
              <a:t>ﾀﾞｰｸﾌﾞﾗｳﾝ</a:t>
            </a:r>
          </a:p>
        </p:txBody>
      </p:sp>
      <p:sp>
        <p:nvSpPr>
          <p:cNvPr id="25" name="テキスト ボックス 27">
            <a:extLst>
              <a:ext uri="{FF2B5EF4-FFF2-40B4-BE49-F238E27FC236}">
                <a16:creationId xmlns:a16="http://schemas.microsoft.com/office/drawing/2014/main" id="{1DE17404-6FDD-4C70-8530-D208D6D5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78" y="6580187"/>
            <a:ext cx="2541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r>
              <a:rPr kumimoji="1" lang="en-US" altLang="ja-JP" sz="1200" dirty="0"/>
              <a:t>※</a:t>
            </a:r>
            <a:r>
              <a:rPr kumimoji="1" lang="ja-JP" altLang="en-US" sz="1200" dirty="0"/>
              <a:t>マスクは同梱されておりません</a:t>
            </a: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120911DF-9835-4C5A-99A5-D03BFBFB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70" y="5935663"/>
            <a:ext cx="766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kumimoji="1" lang="ja-JP" altLang="en-US" sz="1200" dirty="0"/>
              <a:t>ﾅﾁｭﾗﾙ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4736C80-4C4D-430B-9058-28274BC1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8" y="4964113"/>
            <a:ext cx="191293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ndara"/>
        <a:ea typeface="ＭＳ Ｐゴシック"/>
        <a:cs typeface=""/>
      </a:majorFont>
      <a:minorFont>
        <a:latin typeface="Candar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159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Ｐ明朝</vt:lpstr>
      <vt:lpstr>Arial</vt:lpstr>
      <vt:lpstr>Candara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大山 真穂</dc:creator>
  <cp:lastModifiedBy>大森 誠</cp:lastModifiedBy>
  <cp:revision>26</cp:revision>
  <cp:lastPrinted>2020-12-17T05:29:53Z</cp:lastPrinted>
  <dcterms:created xsi:type="dcterms:W3CDTF">1601-01-01T00:00:00Z</dcterms:created>
  <dcterms:modified xsi:type="dcterms:W3CDTF">2020-12-24T03:35:34Z</dcterms:modified>
</cp:coreProperties>
</file>